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60" r:id="rId6"/>
    <p:sldId id="265" r:id="rId7"/>
    <p:sldId id="258" r:id="rId8"/>
    <p:sldId id="263" r:id="rId9"/>
    <p:sldId id="264" r:id="rId10"/>
    <p:sldId id="261" r:id="rId11"/>
    <p:sldId id="262" r:id="rId12"/>
    <p:sldId id="259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8221F-8216-4710-A1E0-25E9E230706E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B0BA3-0AFB-40C3-8C97-C31991C845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4F741-4FEF-4FBB-BD5D-87D66ABA25F4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B9851-53E4-4BC7-8E8E-41EEC3F3F8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0B855-E5F7-4C20-861C-CC2E2C92FBB0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63338-C425-44BD-B557-C2213172C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E687B-9194-4F6C-8868-0A57EFFDB1D9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46D8A-748E-4448-85CA-E0D2F33C0C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4EBF6-32C5-4A37-871B-5D0D46F62784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CFFA7-338D-4617-A628-D9E1FDFC6A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FD5E2-6A7B-4B3A-86FC-757554967BE6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890D1-4DCE-4B6B-A7BD-577B32BA1E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4263C-25C9-4C06-A9A3-2FBC16125098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EB1DD-6B57-4637-ADA4-4D50544A0E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71E5C-DC63-4BAB-B738-4C92D1A51DC1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53D45-35F1-436B-845C-FE5300EDC5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66097-1688-466C-92FA-EF9CA2D94550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E125B-6AA6-476A-BC1F-E8CB440708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3D9B9-16AD-491B-BB9F-7DD644EDA11F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AB468-9333-40CF-AF3B-4200890EC1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28CB4-85A1-4F73-9A71-8D1D0D2CB3DB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E8D23-A86C-4AB1-8C4E-AFBCB45C84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09816A-A191-47E0-960B-3880411CA7F9}" type="datetimeFigureOut">
              <a:rPr lang="en-US"/>
              <a:pPr>
                <a:defRPr/>
              </a:pPr>
              <a:t>12/8/2010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BED0CF-52D3-44EB-8EDC-6D3E15C380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50"/>
          </a:xfrm>
        </p:spPr>
        <p:txBody>
          <a:bodyPr/>
          <a:lstStyle/>
          <a:p>
            <a:pPr eaLnBrk="1" hangingPunct="1"/>
            <a:r>
              <a:rPr lang="en-US" sz="6600" dirty="0" smtClean="0">
                <a:latin typeface="Agency FB" pitchFamily="34" charset="0"/>
              </a:rPr>
              <a:t>Annual Community Meeting</a:t>
            </a:r>
            <a:br>
              <a:rPr lang="en-US" sz="6600" dirty="0" smtClean="0">
                <a:latin typeface="Agency FB" pitchFamily="34" charset="0"/>
              </a:rPr>
            </a:br>
            <a:r>
              <a:rPr lang="en-US" sz="6600" dirty="0" smtClean="0">
                <a:latin typeface="Agency FB" pitchFamily="34" charset="0"/>
              </a:rPr>
              <a:t>P&amp;F AGM - 2010</a:t>
            </a:r>
          </a:p>
        </p:txBody>
      </p:sp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2143125"/>
            <a:ext cx="7913687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2286000" y="1571625"/>
            <a:ext cx="4357688" cy="3043238"/>
          </a:xfrm>
          <a:ln>
            <a:solidFill>
              <a:schemeClr val="accent1"/>
            </a:solidFill>
          </a:ln>
        </p:spPr>
        <p:txBody>
          <a:bodyPr/>
          <a:lstStyle/>
          <a:p>
            <a:pPr lvl="1" algn="ctr">
              <a:buFont typeface="Arial" charset="0"/>
              <a:buNone/>
            </a:pPr>
            <a:r>
              <a:rPr lang="en-US" sz="4000" dirty="0" smtClean="0">
                <a:latin typeface="Agency FB" pitchFamily="34" charset="0"/>
              </a:rPr>
              <a:t>Agenda</a:t>
            </a:r>
            <a:endParaRPr lang="en-US" sz="2000" dirty="0" smtClean="0">
              <a:latin typeface="Agency FB" pitchFamily="34" charset="0"/>
            </a:endParaRPr>
          </a:p>
          <a:p>
            <a:pPr algn="ctr">
              <a:buFont typeface="Arial" charset="0"/>
              <a:buNone/>
            </a:pPr>
            <a:endParaRPr lang="en-US" sz="2400" dirty="0" smtClean="0"/>
          </a:p>
          <a:p>
            <a:r>
              <a:rPr lang="en-US" sz="2400" dirty="0" smtClean="0"/>
              <a:t>President’s Report</a:t>
            </a:r>
          </a:p>
          <a:p>
            <a:r>
              <a:rPr lang="en-US" sz="2400" dirty="0" smtClean="0"/>
              <a:t>Treasurer’s Report</a:t>
            </a:r>
          </a:p>
          <a:p>
            <a:r>
              <a:rPr lang="en-US" sz="2400" dirty="0" smtClean="0"/>
              <a:t>P&amp;F Association Levy for 2011</a:t>
            </a:r>
          </a:p>
          <a:p>
            <a:r>
              <a:rPr lang="en-US" sz="2400" dirty="0" smtClean="0"/>
              <a:t>Election of Office Bearers</a:t>
            </a:r>
            <a:br>
              <a:rPr lang="en-US" sz="2400" dirty="0" smtClean="0"/>
            </a:br>
            <a:endParaRPr lang="en-US" sz="2400" dirty="0" smtClean="0"/>
          </a:p>
        </p:txBody>
      </p:sp>
      <p:sp>
        <p:nvSpPr>
          <p:cNvPr id="30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gency FB" pitchFamily="34" charset="0"/>
              </a:rPr>
              <a:t>P&amp;F Annual General Meeting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gency FB" pitchFamily="34" charset="0"/>
              </a:rPr>
              <a:t>P&amp;F President’s Report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AU" sz="2400" dirty="0" smtClean="0"/>
              <a:t>What is the purpose of the P&amp;F Association at Sacred Heart...</a:t>
            </a:r>
          </a:p>
          <a:p>
            <a:pPr>
              <a:buNone/>
            </a:pPr>
            <a:endParaRPr lang="en-AU" sz="1000" dirty="0" smtClean="0"/>
          </a:p>
          <a:p>
            <a:r>
              <a:rPr lang="en-AU" sz="1800" dirty="0" smtClean="0"/>
              <a:t>Striving to develop a school community, consisting of parents, teachers and students, which reflects a truly Christian ethos; </a:t>
            </a:r>
          </a:p>
          <a:p>
            <a:r>
              <a:rPr lang="en-AU" sz="1800" dirty="0" smtClean="0"/>
              <a:t>Working closely with the School's Principal and teachers to achieve common goals for the good of the children; </a:t>
            </a:r>
          </a:p>
          <a:p>
            <a:r>
              <a:rPr lang="en-AU" sz="1800" dirty="0" smtClean="0"/>
              <a:t>Ensuring that a high level of social and educational interaction exists between home and school, parents and teachers; </a:t>
            </a:r>
          </a:p>
          <a:p>
            <a:r>
              <a:rPr lang="en-AU" sz="1800" dirty="0" smtClean="0"/>
              <a:t>Encouraging all parents to enjoy the exciting experience of their children’s formal school years by active participation and personal involvement in the school programs; </a:t>
            </a:r>
          </a:p>
          <a:p>
            <a:r>
              <a:rPr lang="en-AU" sz="1800" dirty="0" smtClean="0"/>
              <a:t>Where necessary, conduct fund-raising to provide additional resources for the benefit of the children or to assist teachers in their professional work.</a:t>
            </a:r>
            <a:endParaRPr lang="en-A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/>
            <a:r>
              <a:rPr lang="en-US" sz="4800" dirty="0" smtClean="0">
                <a:latin typeface="Agency FB" pitchFamily="34" charset="0"/>
              </a:rPr>
              <a:t>P&amp;F President’s Report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28625" y="1052736"/>
            <a:ext cx="8229600" cy="5519514"/>
          </a:xfrm>
        </p:spPr>
        <p:txBody>
          <a:bodyPr/>
          <a:lstStyle/>
          <a:p>
            <a:pPr eaLnBrk="1" hangingPunct="1">
              <a:buNone/>
            </a:pPr>
            <a:endParaRPr lang="en-US" sz="100" dirty="0" smtClean="0"/>
          </a:p>
          <a:p>
            <a:pPr eaLnBrk="1" hangingPunct="1">
              <a:buNone/>
            </a:pPr>
            <a:r>
              <a:rPr lang="en-US" sz="2400" dirty="0" smtClean="0"/>
              <a:t>Some of the P&amp;F activities in 2010…</a:t>
            </a:r>
          </a:p>
          <a:p>
            <a:pPr eaLnBrk="1" hangingPunct="1">
              <a:buNone/>
            </a:pPr>
            <a:endParaRPr lang="en-US" sz="900" dirty="0" smtClean="0"/>
          </a:p>
          <a:p>
            <a:pPr eaLnBrk="1" hangingPunct="1"/>
            <a:r>
              <a:rPr lang="en-US" sz="1800" dirty="0" smtClean="0"/>
              <a:t>Welcome/Information Evening for P&amp;F Parent-Class Liaison Representatives</a:t>
            </a:r>
          </a:p>
          <a:p>
            <a:pPr eaLnBrk="1" hangingPunct="1"/>
            <a:r>
              <a:rPr lang="en-US" sz="1800" dirty="0" smtClean="0"/>
              <a:t>Easter Raffle </a:t>
            </a:r>
          </a:p>
          <a:p>
            <a:pPr eaLnBrk="1" hangingPunct="1"/>
            <a:r>
              <a:rPr lang="en-US" sz="1800" dirty="0" smtClean="0"/>
              <a:t>Quiz Night</a:t>
            </a:r>
            <a:br>
              <a:rPr lang="en-US" sz="1800" dirty="0" smtClean="0"/>
            </a:br>
            <a:endParaRPr lang="en-US" sz="100" dirty="0" smtClean="0"/>
          </a:p>
          <a:p>
            <a:pPr eaLnBrk="1" hangingPunct="1"/>
            <a:r>
              <a:rPr lang="en-US" sz="1800" dirty="0" smtClean="0"/>
              <a:t>Sacred Heart Day</a:t>
            </a:r>
          </a:p>
          <a:p>
            <a:pPr eaLnBrk="1" hangingPunct="1"/>
            <a:r>
              <a:rPr lang="en-US" sz="1800" dirty="0" smtClean="0"/>
              <a:t>Two School Discos</a:t>
            </a:r>
          </a:p>
          <a:p>
            <a:pPr eaLnBrk="1" hangingPunct="1"/>
            <a:r>
              <a:rPr lang="en-US" sz="1800" dirty="0" smtClean="0"/>
              <a:t>Sports Carnival – Tea and Coffee for Parents</a:t>
            </a:r>
          </a:p>
          <a:p>
            <a:pPr eaLnBrk="1" hangingPunct="1"/>
            <a:r>
              <a:rPr lang="en-AU" sz="1800" dirty="0" smtClean="0">
                <a:solidFill>
                  <a:srgbClr val="000000"/>
                </a:solidFill>
              </a:rPr>
              <a:t>Principal’s Wish List</a:t>
            </a:r>
          </a:p>
          <a:p>
            <a:pPr lvl="1" eaLnBrk="1" hangingPunct="1"/>
            <a:r>
              <a:rPr lang="en-AU" sz="1400" dirty="0" smtClean="0"/>
              <a:t>Hand Sanitisers for all classrooms</a:t>
            </a:r>
          </a:p>
          <a:p>
            <a:pPr lvl="1" eaLnBrk="1" hangingPunct="1"/>
            <a:r>
              <a:rPr lang="en-AU" sz="1400" dirty="0" smtClean="0"/>
              <a:t>$18,000 worth of new reading books</a:t>
            </a:r>
            <a:endParaRPr lang="en-AU" sz="1400" dirty="0" smtClean="0">
              <a:solidFill>
                <a:srgbClr val="000000"/>
              </a:solidFill>
            </a:endParaRPr>
          </a:p>
          <a:p>
            <a:pPr eaLnBrk="1" hangingPunct="1"/>
            <a:r>
              <a:rPr lang="en-AU" sz="1800" dirty="0" smtClean="0">
                <a:solidFill>
                  <a:srgbClr val="000000"/>
                </a:solidFill>
              </a:rPr>
              <a:t>Various Independent Fund Raising Activities</a:t>
            </a:r>
          </a:p>
          <a:p>
            <a:pPr eaLnBrk="1" hangingPunct="1"/>
            <a:r>
              <a:rPr lang="en-US" sz="1800" dirty="0" smtClean="0"/>
              <a:t>Celebration of World Teacher’s Day</a:t>
            </a:r>
          </a:p>
          <a:p>
            <a:pPr eaLnBrk="1" hangingPunct="1"/>
            <a:r>
              <a:rPr lang="en-US" sz="1800" dirty="0" smtClean="0"/>
              <a:t>Two new BBQs and two new walkie-talkie radios</a:t>
            </a:r>
          </a:p>
          <a:p>
            <a:pPr eaLnBrk="1" hangingPunct="1"/>
            <a:r>
              <a:rPr lang="en-US" sz="1800" dirty="0" smtClean="0"/>
              <a:t>Support of Yr 6 Graduation</a:t>
            </a:r>
          </a:p>
          <a:p>
            <a:pPr eaLnBrk="1" hangingPunct="1"/>
            <a:r>
              <a:rPr lang="en-US" sz="1800" dirty="0" smtClean="0"/>
              <a:t>Sacred Heart School and Parish Fete</a:t>
            </a:r>
          </a:p>
          <a:p>
            <a:pPr eaLnBrk="1" hangingPunct="1"/>
            <a:r>
              <a:rPr lang="en-US" sz="1800" dirty="0" smtClean="0"/>
              <a:t>Christmas Cash Raffle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1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/>
            <a:r>
              <a:rPr lang="en-US" sz="4800" smtClean="0">
                <a:latin typeface="Agency FB" pitchFamily="34" charset="0"/>
              </a:rPr>
              <a:t>P&amp;F President’s Report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28625" y="1071563"/>
            <a:ext cx="8229600" cy="535781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en-US" sz="3600" dirty="0" smtClean="0"/>
          </a:p>
          <a:p>
            <a:pPr algn="ctr" eaLnBrk="1" hangingPunct="1">
              <a:buFont typeface="Arial" charset="0"/>
              <a:buNone/>
            </a:pPr>
            <a:r>
              <a:rPr lang="en-US" sz="4400" dirty="0" smtClean="0">
                <a:latin typeface="Agency FB" pitchFamily="34" charset="0"/>
              </a:rPr>
              <a:t>Thank you!</a:t>
            </a:r>
          </a:p>
          <a:p>
            <a:pPr algn="ctr" eaLnBrk="1" hangingPunct="1">
              <a:buFont typeface="Arial" charset="0"/>
              <a:buNone/>
            </a:pPr>
            <a:endParaRPr lang="en-US" sz="3600" dirty="0" smtClean="0"/>
          </a:p>
          <a:p>
            <a:pPr eaLnBrk="1" hangingPunct="1"/>
            <a:r>
              <a:rPr lang="en-US" sz="1800" dirty="0" smtClean="0"/>
              <a:t>P&amp;F Committee and other Association Members who attended all our meetings</a:t>
            </a:r>
          </a:p>
          <a:p>
            <a:pPr eaLnBrk="1" hangingPunct="1"/>
            <a:r>
              <a:rPr lang="en-US" sz="1800" dirty="0" err="1" smtClean="0"/>
              <a:t>Mrs</a:t>
            </a:r>
            <a:r>
              <a:rPr lang="en-US" sz="1800" dirty="0" smtClean="0"/>
              <a:t> Fox and All Teachers and School Staff</a:t>
            </a:r>
          </a:p>
          <a:p>
            <a:pPr eaLnBrk="1" hangingPunct="1"/>
            <a:r>
              <a:rPr lang="en-US" sz="1800" dirty="0" smtClean="0"/>
              <a:t>P&amp;F Parent-Class Liaison Representatives</a:t>
            </a:r>
            <a:br>
              <a:rPr lang="en-US" sz="1800" dirty="0" smtClean="0"/>
            </a:br>
            <a:endParaRPr lang="en-US" sz="1800" dirty="0" smtClean="0"/>
          </a:p>
          <a:p>
            <a:pPr eaLnBrk="1" hangingPunct="1"/>
            <a:r>
              <a:rPr lang="en-US" sz="1800" dirty="0" smtClean="0"/>
              <a:t>The many, many people who did a lot and a little for the P&amp;F</a:t>
            </a:r>
          </a:p>
          <a:p>
            <a:pPr eaLnBrk="1" hangingPunct="1"/>
            <a:endParaRPr lang="en-US" sz="1800" dirty="0" smtClean="0"/>
          </a:p>
          <a:p>
            <a:pPr eaLnBrk="1" hangingPunct="1"/>
            <a:r>
              <a:rPr lang="en-US" sz="1800" dirty="0" smtClean="0"/>
              <a:t>The P&amp;F’s success is only possible because of the combined efforts of all involved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/>
            <a:r>
              <a:rPr lang="en-US" sz="4800" smtClean="0">
                <a:latin typeface="Agency FB" pitchFamily="34" charset="0"/>
              </a:rPr>
              <a:t>P&amp;F President’s Report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8625" y="1071563"/>
            <a:ext cx="8229600" cy="535781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en-US" sz="3600" dirty="0" smtClean="0"/>
          </a:p>
          <a:p>
            <a:pPr algn="ctr" eaLnBrk="1" hangingPunct="1">
              <a:buFont typeface="Arial" charset="0"/>
              <a:buNone/>
            </a:pPr>
            <a:r>
              <a:rPr lang="en-US" sz="6000" dirty="0" smtClean="0">
                <a:latin typeface="Agency FB" pitchFamily="34" charset="0"/>
              </a:rPr>
              <a:t>2011</a:t>
            </a:r>
            <a:endParaRPr lang="en-US" sz="3600" dirty="0" smtClean="0">
              <a:latin typeface="Agency FB" pitchFamily="34" charset="0"/>
            </a:endParaRPr>
          </a:p>
          <a:p>
            <a:pPr algn="ctr" eaLnBrk="1" hangingPunct="1">
              <a:buFont typeface="Arial" charset="0"/>
              <a:buNone/>
            </a:pPr>
            <a:endParaRPr lang="en-US" sz="3600" dirty="0" smtClean="0"/>
          </a:p>
          <a:p>
            <a:pPr eaLnBrk="1" hangingPunct="1"/>
            <a:r>
              <a:rPr lang="en-US" sz="2400" dirty="0" smtClean="0"/>
              <a:t>Initial meeting for new Committee already planned</a:t>
            </a:r>
          </a:p>
          <a:p>
            <a:pPr eaLnBrk="1" hangingPunct="1"/>
            <a:r>
              <a:rPr lang="en-US" sz="2400" dirty="0" smtClean="0"/>
              <a:t>Planning for the first activities in 2011 has already started</a:t>
            </a:r>
          </a:p>
          <a:p>
            <a:pPr eaLnBrk="1" hangingPunct="1"/>
            <a:r>
              <a:rPr lang="en-US" sz="2400" dirty="0" smtClean="0"/>
              <a:t>No Treasurer at this stage (any volunteers?)</a:t>
            </a:r>
            <a:br>
              <a:rPr lang="en-US" sz="2400" dirty="0" smtClean="0"/>
            </a:br>
            <a:endParaRPr lang="en-US" sz="1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5400" dirty="0" smtClean="0">
                <a:latin typeface="Agency FB" pitchFamily="34" charset="0"/>
              </a:rPr>
              <a:t/>
            </a:r>
            <a:br>
              <a:rPr lang="en-US" sz="5400" dirty="0" smtClean="0">
                <a:latin typeface="Agency FB" pitchFamily="34" charset="0"/>
              </a:rPr>
            </a:br>
            <a:r>
              <a:rPr lang="en-US" sz="5400" dirty="0" smtClean="0">
                <a:latin typeface="Agency FB" pitchFamily="34" charset="0"/>
              </a:rPr>
              <a:t>Treasurer’s</a:t>
            </a:r>
            <a:br>
              <a:rPr lang="en-US" sz="5400" dirty="0" smtClean="0">
                <a:latin typeface="Agency FB" pitchFamily="34" charset="0"/>
              </a:rPr>
            </a:br>
            <a:r>
              <a:rPr lang="en-US" sz="5400" dirty="0" smtClean="0">
                <a:latin typeface="Agency FB" pitchFamily="34" charset="0"/>
              </a:rPr>
              <a:t>Report</a:t>
            </a:r>
            <a:br>
              <a:rPr lang="en-US" sz="5400" dirty="0" smtClean="0">
                <a:latin typeface="Agency FB" pitchFamily="34" charset="0"/>
              </a:rPr>
            </a:br>
            <a:r>
              <a:rPr lang="en-US" sz="1800" dirty="0" smtClean="0">
                <a:latin typeface="Agency FB" pitchFamily="34" charset="0"/>
              </a:rPr>
              <a:t/>
            </a:r>
            <a:br>
              <a:rPr lang="en-US" sz="1800" dirty="0" smtClean="0">
                <a:latin typeface="Agency FB" pitchFamily="34" charset="0"/>
              </a:rPr>
            </a:br>
            <a:r>
              <a:rPr lang="en-US" sz="5400" dirty="0" smtClean="0">
                <a:latin typeface="Agency FB" pitchFamily="34" charset="0"/>
              </a:rPr>
              <a:t>-2010-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/>
            <a:r>
              <a:rPr lang="en-US" sz="4800" dirty="0" smtClean="0">
                <a:latin typeface="Agency FB" pitchFamily="34" charset="0"/>
              </a:rPr>
              <a:t>P&amp;F Association Levy 2011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28625" y="1071563"/>
            <a:ext cx="8229600" cy="535781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en-US" sz="4000" dirty="0" smtClean="0"/>
          </a:p>
          <a:p>
            <a:pPr algn="ctr" eaLnBrk="1" hangingPunct="1">
              <a:buFont typeface="Arial" charset="0"/>
              <a:buNone/>
            </a:pPr>
            <a:endParaRPr lang="en-US" sz="4000" dirty="0" smtClean="0"/>
          </a:p>
          <a:p>
            <a:pPr algn="ctr" eaLnBrk="1" hangingPunct="1">
              <a:buFont typeface="Arial" charset="0"/>
              <a:buNone/>
            </a:pPr>
            <a:r>
              <a:rPr lang="en-US" sz="4000" dirty="0" smtClean="0"/>
              <a:t>Unchanged for several years…</a:t>
            </a:r>
          </a:p>
          <a:p>
            <a:pPr algn="ctr" eaLnBrk="1" hangingPunct="1">
              <a:buFont typeface="Arial" charset="0"/>
              <a:buNone/>
            </a:pPr>
            <a:endParaRPr lang="en-US" sz="4000" dirty="0" smtClean="0"/>
          </a:p>
          <a:p>
            <a:pPr algn="ctr" eaLnBrk="1" hangingPunct="1">
              <a:buFont typeface="Arial" charset="0"/>
              <a:buNone/>
            </a:pPr>
            <a:r>
              <a:rPr lang="en-US" sz="4000" dirty="0" smtClean="0"/>
              <a:t>Increased next year by $20</a:t>
            </a:r>
          </a:p>
          <a:p>
            <a:pPr algn="ctr" eaLnBrk="1" hangingPunct="1">
              <a:buFont typeface="Arial" charset="0"/>
              <a:buNone/>
            </a:pPr>
            <a:r>
              <a:rPr lang="en-US" sz="4000" dirty="0" smtClean="0"/>
              <a:t>…to $90 per Family</a:t>
            </a:r>
            <a:endParaRPr lang="en-US" sz="500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/>
            <a:r>
              <a:rPr lang="en-US" sz="4800" dirty="0" smtClean="0">
                <a:latin typeface="Agency FB" pitchFamily="34" charset="0"/>
              </a:rPr>
              <a:t>Committee Nominations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67544" y="1071563"/>
            <a:ext cx="3816423" cy="5357812"/>
          </a:xfrm>
          <a:ln>
            <a:solidFill>
              <a:schemeClr val="accent1"/>
            </a:solidFill>
          </a:ln>
        </p:spPr>
        <p:txBody>
          <a:bodyPr/>
          <a:lstStyle/>
          <a:p>
            <a:pPr algn="ctr">
              <a:buNone/>
              <a:defRPr/>
            </a:pPr>
            <a:r>
              <a:rPr lang="en-US" sz="2400" dirty="0" smtClean="0"/>
              <a:t>2010 Committee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1600" dirty="0" smtClean="0"/>
              <a:t>Brendan O’Donnell – President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1600" dirty="0" smtClean="0"/>
              <a:t>Lisa Watters – Vice President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1600" dirty="0" smtClean="0"/>
              <a:t>Jessica Parker – Treasurer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1600" dirty="0" smtClean="0"/>
              <a:t>Ninetta Romeo - Secretary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1600" dirty="0" smtClean="0"/>
              <a:t>Valerie Maxville – School Board Rep.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1600" dirty="0" smtClean="0"/>
              <a:t>Sheree Munkelt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1600" dirty="0" smtClean="0"/>
              <a:t>Fran Butler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1600" dirty="0" smtClean="0"/>
              <a:t>Michelle Wells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1600" dirty="0" smtClean="0"/>
              <a:t>Tania Cowley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1600" dirty="0" smtClean="0"/>
              <a:t>Jackie Magill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1600" dirty="0" smtClean="0"/>
              <a:t>Matt Cunniffe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1600" dirty="0" smtClean="0"/>
              <a:t>Fina Sherry</a:t>
            </a:r>
            <a:br>
              <a:rPr lang="en-US" sz="1600" dirty="0" smtClean="0"/>
            </a:br>
            <a:endParaRPr lang="en-US" sz="100" dirty="0" smtClean="0"/>
          </a:p>
          <a:p>
            <a:pPr eaLnBrk="1" hangingPunct="1"/>
            <a:endParaRPr lang="en-US" sz="1600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500563" y="1071563"/>
            <a:ext cx="4000500" cy="53578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en-US" sz="2400" dirty="0" smtClean="0">
                <a:latin typeface="+mn-lt"/>
                <a:cs typeface="+mn-cs"/>
              </a:rPr>
              <a:t>2011 </a:t>
            </a:r>
            <a:r>
              <a:rPr lang="en-US" sz="2400" dirty="0">
                <a:latin typeface="+mn-lt"/>
                <a:cs typeface="+mn-cs"/>
              </a:rPr>
              <a:t>Committee Nominees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dirty="0">
                <a:latin typeface="+mn-lt"/>
                <a:cs typeface="+mn-cs"/>
              </a:rPr>
              <a:t>Brendan O’Donnell – President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dirty="0">
                <a:latin typeface="+mn-lt"/>
                <a:cs typeface="+mn-cs"/>
              </a:rPr>
              <a:t>Lisa Watters – Vice President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b="1" dirty="0" smtClean="0">
                <a:latin typeface="+mn-lt"/>
                <a:cs typeface="+mn-cs"/>
              </a:rPr>
              <a:t>VACANT</a:t>
            </a:r>
            <a:r>
              <a:rPr lang="en-US" sz="1600" dirty="0" smtClean="0">
                <a:latin typeface="+mn-lt"/>
                <a:cs typeface="+mn-cs"/>
              </a:rPr>
              <a:t>– </a:t>
            </a:r>
            <a:r>
              <a:rPr lang="en-US" sz="1600" dirty="0">
                <a:latin typeface="+mn-lt"/>
                <a:cs typeface="+mn-cs"/>
              </a:rPr>
              <a:t>Treasurer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dirty="0">
                <a:latin typeface="+mn-lt"/>
                <a:cs typeface="+mn-cs"/>
              </a:rPr>
              <a:t>Ninetta Romeo - Secretary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dirty="0">
                <a:latin typeface="+mn-lt"/>
                <a:cs typeface="+mn-cs"/>
              </a:rPr>
              <a:t>Valerie </a:t>
            </a:r>
            <a:r>
              <a:rPr lang="en-US" sz="1600" dirty="0" smtClean="0">
                <a:latin typeface="+mn-lt"/>
                <a:cs typeface="+mn-cs"/>
              </a:rPr>
              <a:t>Maxville – School Board Rep.</a:t>
            </a:r>
            <a:endParaRPr lang="en-US" sz="1600" dirty="0">
              <a:latin typeface="+mn-lt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dirty="0" smtClean="0">
                <a:latin typeface="+mn-lt"/>
                <a:cs typeface="+mn-cs"/>
              </a:rPr>
              <a:t>Jessica Parker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dirty="0" smtClean="0">
                <a:latin typeface="+mn-lt"/>
                <a:cs typeface="+mn-cs"/>
              </a:rPr>
              <a:t>Sheree </a:t>
            </a:r>
            <a:r>
              <a:rPr lang="en-US" sz="1600" dirty="0">
                <a:latin typeface="+mn-lt"/>
                <a:cs typeface="+mn-cs"/>
              </a:rPr>
              <a:t>Munkelt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dirty="0">
                <a:latin typeface="+mn-lt"/>
                <a:cs typeface="+mn-cs"/>
              </a:rPr>
              <a:t>Yvette </a:t>
            </a:r>
            <a:r>
              <a:rPr lang="en-US" sz="1600" dirty="0" err="1">
                <a:latin typeface="+mn-lt"/>
                <a:cs typeface="+mn-cs"/>
              </a:rPr>
              <a:t>D’Cruz</a:t>
            </a:r>
            <a:r>
              <a:rPr lang="en-US" sz="1600" dirty="0">
                <a:latin typeface="+mn-lt"/>
                <a:cs typeface="+mn-cs"/>
              </a:rPr>
              <a:t> </a:t>
            </a:r>
            <a:endParaRPr lang="en-US" sz="1600" dirty="0" smtClean="0">
              <a:latin typeface="+mn-lt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dirty="0" smtClean="0">
                <a:latin typeface="+mn-lt"/>
                <a:cs typeface="+mn-cs"/>
              </a:rPr>
              <a:t>Dawn Barker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dirty="0" smtClean="0">
                <a:latin typeface="+mn-lt"/>
                <a:cs typeface="+mn-cs"/>
              </a:rPr>
              <a:t>Emma </a:t>
            </a:r>
            <a:r>
              <a:rPr lang="en-US" sz="1600" dirty="0" smtClean="0">
                <a:latin typeface="+mn-lt"/>
                <a:cs typeface="+mn-cs"/>
              </a:rPr>
              <a:t>Seaman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dirty="0" smtClean="0">
                <a:latin typeface="+mn-lt"/>
                <a:cs typeface="+mn-cs"/>
              </a:rPr>
              <a:t>Jackie Magill</a:t>
            </a:r>
            <a:r>
              <a:rPr lang="en-US" sz="1600" dirty="0">
                <a:latin typeface="+mn-lt"/>
                <a:cs typeface="+mn-cs"/>
              </a:rPr>
              <a:t/>
            </a:r>
            <a:br>
              <a:rPr lang="en-US" sz="1600" dirty="0">
                <a:latin typeface="+mn-lt"/>
                <a:cs typeface="+mn-cs"/>
              </a:rPr>
            </a:br>
            <a:endParaRPr lang="en-US" sz="100" dirty="0">
              <a:latin typeface="+mn-lt"/>
              <a:cs typeface="+mn-cs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_Docs_" ma:contentTypeID="0x00A6519E555E9E7A4EB3A38F2DC7CFA51A" ma:contentTypeVersion="" ma:contentTypeDescription="" ma:contentTypeScope="" ma:versionID="06d2a0f2402564bdbf3aa7a4ffc5078c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3e5d9eca856144ce6ca1da655f95619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ID" minOccurs="0"/>
                <xsd:element ref="ns1:ContentTypeId" minOccurs="0"/>
                <xsd:element ref="ns1:Author" minOccurs="0"/>
                <xsd:element ref="ns1:Editor" minOccurs="0"/>
                <xsd:element ref="ns1:_HasCopyDestinations" minOccurs="0"/>
                <xsd:element ref="ns1:_CopySource" minOccurs="0"/>
                <xsd:element ref="ns1:_ModerationStatus" minOccurs="0"/>
                <xsd:element ref="ns1:_ModerationComments" minOccurs="0"/>
                <xsd:element ref="ns1:FileRef" minOccurs="0"/>
                <xsd:element ref="ns1:FileDirRef" minOccurs="0"/>
                <xsd:element ref="ns1:Last_x0020_Modified" minOccurs="0"/>
                <xsd:element ref="ns1:Created_x0020_Date" minOccurs="0"/>
                <xsd:element ref="ns1:File_x0020_Size" minOccurs="0"/>
                <xsd:element ref="ns1:FSObjType" minOccurs="0"/>
                <xsd:element ref="ns1:CheckedOutUserId" minOccurs="0"/>
                <xsd:element ref="ns1:IsCheckedoutToLocal" minOccurs="0"/>
                <xsd:element ref="ns1:CheckoutUser" minOccurs="0"/>
                <xsd:element ref="ns1:UniqueId" minOccurs="0"/>
                <xsd:element ref="ns1:ProgId" minOccurs="0"/>
                <xsd:element ref="ns1:ScopeId" minOccurs="0"/>
                <xsd:element ref="ns1:VirusStatus" minOccurs="0"/>
                <xsd:element ref="ns1:CheckedOutTitle" minOccurs="0"/>
                <xsd:element ref="ns1:_CheckinComment" minOccurs="0"/>
                <xsd:element ref="ns1:File_x0020_Type" minOccurs="0"/>
                <xsd:element ref="ns1:HTML_x0020_File_x0020_Type" minOccurs="0"/>
                <xsd:element ref="ns1:_SourceUrl" minOccurs="0"/>
                <xsd:element ref="ns1:_SharedFileIndex" minOccurs="0"/>
                <xsd:element ref="ns1:MetaInfo" minOccurs="0"/>
                <xsd:element ref="ns1:_Level" minOccurs="0"/>
                <xsd:element ref="ns1:_IsCurrentVersion" minOccurs="0"/>
                <xsd:element ref="ns1:owshiddenversion" minOccurs="0"/>
                <xsd:element ref="ns1:_UIVersion" minOccurs="0"/>
                <xsd:element ref="ns1:_UIVersionString" minOccurs="0"/>
                <xsd:element ref="ns1:InstanceID" minOccurs="0"/>
                <xsd:element ref="ns1:Order" minOccurs="0"/>
                <xsd:element ref="ns1:GUID" minOccurs="0"/>
                <xsd:element ref="ns1:WorkflowVersion" minOccurs="0"/>
                <xsd:element ref="ns1:WorkflowInstanceID" minOccurs="0"/>
                <xsd:element ref="ns1:ParentVersionString" minOccurs="0"/>
                <xsd:element ref="ns1:ParentLeafName" minOccurs="0"/>
                <xsd:element ref="ns1:AutoVersionDisabled" minOccurs="0"/>
                <xsd:element ref="ns1:ItemType" minOccurs="0"/>
                <xsd:element ref="ns1:Descript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ID" ma:index="0" nillable="true" ma:displayName="ID" ma:internalName="ID" ma:readOnly="true">
      <xsd:simpleType>
        <xsd:restriction base="dms:Unknown"/>
      </xsd:simpleType>
    </xsd:element>
    <xsd:element name="ContentTypeId" ma:index="1" nillable="true" ma:displayName="Content Type ID" ma:hidden="true" ma:internalName="ContentTypeId" ma:readOnly="true">
      <xsd:simpleType>
        <xsd:restriction base="dms:Unknown"/>
      </xsd:simpleType>
    </xsd:element>
    <xsd:element name="Author" ma:index="4" nillable="true" ma:displayName="Created By" ma:list="UserInfo" ma:internalName="Author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" ma:index="6" nillable="true" ma:displayName="Modified By" ma:list="UserInfo" ma:internalName="Editor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_HasCopyDestinations" ma:index="7" nillable="true" ma:displayName="Has Copy Destinations" ma:hidden="true" ma:internalName="_HasCopyDestinations" ma:readOnly="true">
      <xsd:simpleType>
        <xsd:restriction base="dms:Boolean"/>
      </xsd:simpleType>
    </xsd:element>
    <xsd:element name="_CopySource" ma:index="8" nillable="true" ma:displayName="Copy Source" ma:internalName="_CopySource" ma:readOnly="true">
      <xsd:simpleType>
        <xsd:restriction base="dms:Text"/>
      </xsd:simpleType>
    </xsd:element>
    <xsd:element name="_ModerationStatus" ma:index="9" nillable="true" ma:displayName="Approval Status" ma:default="0" ma:hidden="true" ma:internalName="_ModerationStatus" ma:readOnly="true">
      <xsd:simpleType>
        <xsd:restriction base="dms:Unknown"/>
      </xsd:simpleType>
    </xsd:element>
    <xsd:element name="_ModerationComments" ma:index="10" nillable="true" ma:displayName="Approver Comments" ma:hidden="true" ma:internalName="_ModerationComments" ma:readOnly="true">
      <xsd:simpleType>
        <xsd:restriction base="dms:Note"/>
      </xsd:simpleType>
    </xsd:element>
    <xsd:element name="FileRef" ma:index="11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DirRef" ma:index="12" nillable="true" ma:displayName="Path" ma:hidden="true" ma:list="Docs" ma:internalName="FileDirRef" ma:readOnly="true" ma:showField="DirName">
      <xsd:simpleType>
        <xsd:restriction base="dms:Lookup"/>
      </xsd:simpleType>
    </xsd:element>
    <xsd:element name="Last_x0020_Modified" ma:index="13" nillable="true" ma:displayName="Modified" ma:format="TRUE" ma:hidden="true" ma:list="Docs" ma:internalName="Last_x0020_Modified" ma:readOnly="true" ma:showField="TimeLastModified">
      <xsd:simpleType>
        <xsd:restriction base="dms:Lookup"/>
      </xsd:simpleType>
    </xsd:element>
    <xsd:element name="Created_x0020_Date" ma:index="14" nillable="true" ma:displayName="Created" ma:format="TRUE" ma:hidden="true" ma:list="Docs" ma:internalName="Created_x0020_Date" ma:readOnly="true" ma:showField="TimeCreated">
      <xsd:simpleType>
        <xsd:restriction base="dms:Lookup"/>
      </xsd:simpleType>
    </xsd:element>
    <xsd:element name="File_x0020_Size" ma:index="15" nillable="true" ma:displayName="File Size" ma:format="TRUE" ma:hidden="true" ma:list="Docs" ma:internalName="File_x0020_Size" ma:readOnly="true" ma:showField="SizeInKB">
      <xsd:simpleType>
        <xsd:restriction base="dms:Lookup"/>
      </xsd:simpleType>
    </xsd:element>
    <xsd:element name="FSObjType" ma:index="16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CheckedOutUserId" ma:index="18" nillable="true" ma:displayName="ID of the User who has the item Checked Out" ma:hidden="true" ma:list="Docs" ma:internalName="CheckedOutUserId" ma:readOnly="true" ma:showField="CheckoutUserId">
      <xsd:simpleType>
        <xsd:restriction base="dms:Lookup"/>
      </xsd:simpleType>
    </xsd:element>
    <xsd:element name="IsCheckedoutToLocal" ma:index="19" nillable="true" ma:displayName="Is Checked out to local" ma:hidden="true" ma:list="Docs" ma:internalName="IsCheckedoutToLocal" ma:readOnly="true" ma:showField="IsCheckoutToLocal">
      <xsd:simpleType>
        <xsd:restriction base="dms:Lookup"/>
      </xsd:simpleType>
    </xsd:element>
    <xsd:element name="CheckoutUser" ma:index="20" nillable="true" ma:displayName="Checked Out To" ma:list="UserInfo" ma:internalName="CheckoutUser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UniqueId" ma:index="22" nillable="true" ma:displayName="Unique Id" ma:hidden="true" ma:list="Docs" ma:internalName="UniqueId" ma:readOnly="true" ma:showField="UniqueId">
      <xsd:simpleType>
        <xsd:restriction base="dms:Lookup"/>
      </xsd:simpleType>
    </xsd:element>
    <xsd:element name="ProgId" ma:index="23" nillable="true" ma:displayName="ProgId" ma:hidden="true" ma:list="Docs" ma:internalName="ProgId" ma:readOnly="true" ma:showField="ProgId">
      <xsd:simpleType>
        <xsd:restriction base="dms:Lookup"/>
      </xsd:simpleType>
    </xsd:element>
    <xsd:element name="ScopeId" ma:index="24" nillable="true" ma:displayName="ScopeId" ma:hidden="true" ma:list="Docs" ma:internalName="ScopeId" ma:readOnly="true" ma:showField="ScopeId">
      <xsd:simpleType>
        <xsd:restriction base="dms:Lookup"/>
      </xsd:simpleType>
    </xsd:element>
    <xsd:element name="VirusStatus" ma:index="25" nillable="true" ma:displayName="Virus Status" ma:format="TRUE" ma:hidden="true" ma:list="Docs" ma:internalName="VirusStatus" ma:readOnly="true" ma:showField="Size">
      <xsd:simpleType>
        <xsd:restriction base="dms:Lookup"/>
      </xsd:simpleType>
    </xsd:element>
    <xsd:element name="CheckedOutTitle" ma:index="26" nillable="true" ma:displayName="Checked Out To" ma:format="TRUE" ma:hidden="true" ma:list="Docs" ma:internalName="CheckedOutTitle" ma:readOnly="true" ma:showField="CheckedOutTitle">
      <xsd:simpleType>
        <xsd:restriction base="dms:Lookup"/>
      </xsd:simpleType>
    </xsd:element>
    <xsd:element name="_CheckinComment" ma:index="27" nillable="true" ma:displayName="Check In Comment" ma:format="TRUE" ma:list="Docs" ma:internalName="_CheckinComment" ma:readOnly="true" ma:showField="CheckinComment">
      <xsd:simpleType>
        <xsd:restriction base="dms:Lookup"/>
      </xsd:simpleType>
    </xsd:element>
    <xsd:element name="File_x0020_Type" ma:index="31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32" nillable="true" ma:displayName="HTML File Type" ma:hidden="true" ma:internalName="HTML_x0020_File_x0020_Type" ma:readOnly="true">
      <xsd:simpleType>
        <xsd:restriction base="dms:Text"/>
      </xsd:simpleType>
    </xsd:element>
    <xsd:element name="_SourceUrl" ma:index="33" nillable="true" ma:displayName="Source Url" ma:hidden="true" ma:internalName="_SourceUrl">
      <xsd:simpleType>
        <xsd:restriction base="dms:Text"/>
      </xsd:simpleType>
    </xsd:element>
    <xsd:element name="_SharedFileIndex" ma:index="34" nillable="true" ma:displayName="Shared File Index" ma:hidden="true" ma:internalName="_SharedFileIndex">
      <xsd:simpleType>
        <xsd:restriction base="dms:Text"/>
      </xsd:simpleType>
    </xsd:element>
    <xsd:element name="MetaInfo" ma:index="44" nillable="true" ma:displayName="Property Bag" ma:hidden="true" ma:list="Docs" ma:internalName="MetaInfo" ma:showField="MetaInfo">
      <xsd:simpleType>
        <xsd:restriction base="dms:Lookup"/>
      </xsd:simpleType>
    </xsd:element>
    <xsd:element name="_Level" ma:index="45" nillable="true" ma:displayName="Level" ma:hidden="true" ma:internalName="_Level" ma:readOnly="true">
      <xsd:simpleType>
        <xsd:restriction base="dms:Unknown"/>
      </xsd:simpleType>
    </xsd:element>
    <xsd:element name="_IsCurrentVersion" ma:index="46" nillable="true" ma:displayName="Is Current Version" ma:hidden="true" ma:internalName="_IsCurrentVersion" ma:readOnly="true">
      <xsd:simpleType>
        <xsd:restriction base="dms:Boolean"/>
      </xsd:simpleType>
    </xsd:element>
    <xsd:element name="owshiddenversion" ma:index="50" nillable="true" ma:displayName="owshiddenversion" ma:hidden="true" ma:internalName="owshiddenversion" ma:readOnly="true">
      <xsd:simpleType>
        <xsd:restriction base="dms:Unknown"/>
      </xsd:simpleType>
    </xsd:element>
    <xsd:element name="_UIVersion" ma:index="51" nillable="true" ma:displayName="UI Version" ma:hidden="true" ma:internalName="_UIVersion" ma:readOnly="true">
      <xsd:simpleType>
        <xsd:restriction base="dms:Unknown"/>
      </xsd:simpleType>
    </xsd:element>
    <xsd:element name="_UIVersionString" ma:index="52" nillable="true" ma:displayName="Version" ma:internalName="_UIVersionString" ma:readOnly="true">
      <xsd:simpleType>
        <xsd:restriction base="dms:Text"/>
      </xsd:simpleType>
    </xsd:element>
    <xsd:element name="InstanceID" ma:index="53" nillable="true" ma:displayName="Instance ID" ma:hidden="true" ma:internalName="InstanceID" ma:readOnly="true">
      <xsd:simpleType>
        <xsd:restriction base="dms:Unknown"/>
      </xsd:simpleType>
    </xsd:element>
    <xsd:element name="Order" ma:index="54" nillable="true" ma:displayName="Order" ma:hidden="true" ma:internalName="Order">
      <xsd:simpleType>
        <xsd:restriction base="dms:Number"/>
      </xsd:simpleType>
    </xsd:element>
    <xsd:element name="GUID" ma:index="55" nillable="true" ma:displayName="GUID" ma:hidden="true" ma:internalName="GUID" ma:readOnly="true">
      <xsd:simpleType>
        <xsd:restriction base="dms:Unknown"/>
      </xsd:simpleType>
    </xsd:element>
    <xsd:element name="WorkflowVersion" ma:index="56" nillable="true" ma:displayName="Workflow Version" ma:hidden="true" ma:internalName="WorkflowVersion" ma:readOnly="true">
      <xsd:simpleType>
        <xsd:restriction base="dms:Unknown"/>
      </xsd:simpleType>
    </xsd:element>
    <xsd:element name="WorkflowInstanceID" ma:index="57" nillable="true" ma:displayName="Workflow Instance ID" ma:hidden="true" ma:internalName="WorkflowInstanceID" ma:readOnly="true">
      <xsd:simpleType>
        <xsd:restriction base="dms:Unknown"/>
      </xsd:simpleType>
    </xsd:element>
    <xsd:element name="ParentVersionString" ma:index="58" nillable="true" ma:displayName="Source Version (Converted Document)" ma:hidden="true" ma:list="Docs" ma:internalName="ParentVersionString" ma:readOnly="true" ma:showField="ParentVersionString">
      <xsd:simpleType>
        <xsd:restriction base="dms:Lookup"/>
      </xsd:simpleType>
    </xsd:element>
    <xsd:element name="ParentLeafName" ma:index="59" nillable="true" ma:displayName="Source Name (Converted Document)" ma:hidden="true" ma:list="Docs" ma:internalName="ParentLeafName" ma:readOnly="true" ma:showField="ParentLeafName">
      <xsd:simpleType>
        <xsd:restriction base="dms:Lookup"/>
      </xsd:simpleType>
    </xsd:element>
    <xsd:element name="AutoVersionDisabled" ma:index="60" nillable="true" ma:displayName="AutoVersionDisabled" ma:default="FALSE" ma:hidden="true" ma:internalName="AutoVersionDisabled">
      <xsd:simpleType>
        <xsd:restriction base="dms:Boolean"/>
      </xsd:simpleType>
    </xsd:element>
    <xsd:element name="ItemType" ma:index="61" nillable="true" ma:displayName="ItemType" ma:default="1" ma:hidden="true" ma:internalName="ItemType">
      <xsd:simpleType>
        <xsd:restriction base="dms:Unknown"/>
      </xsd:simpleType>
    </xsd:element>
    <xsd:element name="Description" ma:index="62" nillable="true" ma:displayName="Description" ma:hidden="true" ma:internalName="Description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" ma:displayName="Content Type" ma:readOnly="true"/>
        <xsd:element ref="dc:title" minOccurs="0" maxOccurs="1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p:properties xmlns:p="http://schemas.microsoft.com/office/2006/metadata/properties" xmlns:xsi="http://www.w3.org/2001/XMLSchema-instance">
  <documentManagement>
    <_SourceUrl xmlns="http://schemas.microsoft.com/sharepoint/v3" xsi:nil="true"/>
    <AutoVersionDisabled xmlns="http://schemas.microsoft.com/sharepoint/v3">false</AutoVersionDisabled>
    <ItemType xmlns="http://schemas.microsoft.com/sharepoint/v3">1</ItemType>
    <Order xmlns="http://schemas.microsoft.com/sharepoint/v3" xsi:nil="true"/>
    <_SharedFileIndex xmlns="http://schemas.microsoft.com/sharepoint/v3" xsi:nil="true"/>
    <MetaInfo xmlns="http://schemas.microsoft.com/sharepoint/v3" xsi:nil="true"/>
    <Description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F780FF26-648B-40B4-BF32-F49E86A578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A5F35383-EE07-42DB-B1DB-884FF077867F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ED5E0C74-F233-4084-B383-FFE82696D332}">
  <ds:schemaRefs>
    <ds:schemaRef ds:uri="http://schemas.microsoft.com/office/2006/metadata/propertie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328</Words>
  <Application>Microsoft Office PowerPoint</Application>
  <PresentationFormat>On-screen Show (4:3)</PresentationFormat>
  <Paragraphs>86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Annual Community Meeting P&amp;F AGM - 2010</vt:lpstr>
      <vt:lpstr>P&amp;F Annual General Meeting</vt:lpstr>
      <vt:lpstr>P&amp;F President’s Report</vt:lpstr>
      <vt:lpstr>P&amp;F President’s Report</vt:lpstr>
      <vt:lpstr>P&amp;F President’s Report</vt:lpstr>
      <vt:lpstr>P&amp;F President’s Report</vt:lpstr>
      <vt:lpstr> Treasurer’s Report  -2010-</vt:lpstr>
      <vt:lpstr>P&amp;F Association Levy 2011</vt:lpstr>
      <vt:lpstr>Committee Nominations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Annual Community Meeting</dc:title>
  <dc:creator>Bren</dc:creator>
  <cp:lastModifiedBy>Brendan O'Donnell</cp:lastModifiedBy>
  <cp:revision>31</cp:revision>
  <dcterms:created xsi:type="dcterms:W3CDTF">2009-11-29T15:24:31Z</dcterms:created>
  <dcterms:modified xsi:type="dcterms:W3CDTF">2010-12-08T03:51:11Z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ddDocumentEventProcessedId">
    <vt:lpwstr>d2ed69b9-636f-470b-879d-0fb74fdfb733</vt:lpwstr>
  </property>
</Properties>
</file>